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AD4D-EEFB-41AF-AC2F-B0CA7BAC59FD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8F09-7A7F-423F-BD62-65E3492ED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AD4D-EEFB-41AF-AC2F-B0CA7BAC59FD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8F09-7A7F-423F-BD62-65E3492ED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AD4D-EEFB-41AF-AC2F-B0CA7BAC59FD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8F09-7A7F-423F-BD62-65E3492ED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AD4D-EEFB-41AF-AC2F-B0CA7BAC59FD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8F09-7A7F-423F-BD62-65E3492ED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AD4D-EEFB-41AF-AC2F-B0CA7BAC59FD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8F09-7A7F-423F-BD62-65E3492ED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AD4D-EEFB-41AF-AC2F-B0CA7BAC59FD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8F09-7A7F-423F-BD62-65E3492ED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AD4D-EEFB-41AF-AC2F-B0CA7BAC59FD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8F09-7A7F-423F-BD62-65E3492ED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AD4D-EEFB-41AF-AC2F-B0CA7BAC59FD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8F09-7A7F-423F-BD62-65E3492ED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AD4D-EEFB-41AF-AC2F-B0CA7BAC59FD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8F09-7A7F-423F-BD62-65E3492ED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AD4D-EEFB-41AF-AC2F-B0CA7BAC59FD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8F09-7A7F-423F-BD62-65E3492ED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AD4D-EEFB-41AF-AC2F-B0CA7BAC59FD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8F09-7A7F-423F-BD62-65E3492ED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FAD4D-EEFB-41AF-AC2F-B0CA7BAC59FD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78F09-7A7F-423F-BD62-65E3492ED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aXhECuvqTY&amp;feature=youtu.be" TargetMode="External"/><Relationship Id="rId2" Type="http://schemas.openxmlformats.org/officeDocument/2006/relationships/hyperlink" Target="https://www.youtube.com/watch?v=SItVraF_XDo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Intro video from Mrs. Hill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</a:t>
            </a:r>
            <a:r>
              <a:rPr lang="en-US" dirty="0" smtClean="0"/>
              <a:t>here to watch Mr. </a:t>
            </a:r>
            <a:r>
              <a:rPr lang="en-US" dirty="0" err="1" smtClean="0"/>
              <a:t>Willems</a:t>
            </a:r>
            <a:r>
              <a:rPr lang="en-US" dirty="0" smtClean="0"/>
              <a:t> show you how to draw </a:t>
            </a:r>
            <a:r>
              <a:rPr lang="en-US" dirty="0" err="1" smtClean="0"/>
              <a:t>Piggie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4800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https://www.youtube.com/watch?v=SItVraF_XDo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8288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https://www.youtube.com/watch?v=CaXhECuvqTY&amp;feature=youtu.be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Intro video from Mrs. Hill   Click here to watch Mr. Willems show you how to draw Piggie!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Melissa Gumbs</dc:creator>
  <cp:lastModifiedBy>Melissa Gumbs</cp:lastModifiedBy>
  <cp:revision>3</cp:revision>
  <dcterms:created xsi:type="dcterms:W3CDTF">2020-04-16T13:25:24Z</dcterms:created>
  <dcterms:modified xsi:type="dcterms:W3CDTF">2020-04-17T11:49:21Z</dcterms:modified>
</cp:coreProperties>
</file>